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Helvetica Neue"/>
      <p:regular r:id="rId17"/>
      <p:bold r:id="rId18"/>
      <p:italic r:id="rId19"/>
      <p:boldItalic r:id="rId20"/>
    </p:embeddedFont>
    <p:embeddedFont>
      <p:font typeface="Questrial"/>
      <p:regular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Questrial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HelveticaNeue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HelveticaNeue-italic.fntdata"/><Relationship Id="rId6" Type="http://schemas.openxmlformats.org/officeDocument/2006/relationships/slide" Target="slides/slide1.xml"/><Relationship Id="rId18" Type="http://schemas.openxmlformats.org/officeDocument/2006/relationships/font" Target="fonts/HelveticaNeue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4857e1c3a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4857e1c3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4854df9af0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4854df9af0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4854df9af0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4854df9af0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4854df9af0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4854df9af0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48530e5afe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48530e5afe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48530e5af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48530e5af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4854df9af0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4854df9af0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4854df9af0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4854df9af0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4857202a0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4857202a0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4857202a0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4857202a0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57" name="Google Shape;57;p2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1" y="-1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2"/>
          <p:cNvPicPr preferRelativeResize="0"/>
          <p:nvPr/>
        </p:nvPicPr>
        <p:blipFill rotWithShape="1">
          <a:blip r:embed="rId3">
            <a:alphaModFix/>
          </a:blip>
          <a:srcRect b="13940" l="7825" r="7558" t="5464"/>
          <a:stretch/>
        </p:blipFill>
        <p:spPr>
          <a:xfrm>
            <a:off x="7536504" y="3199808"/>
            <a:ext cx="1607495" cy="195550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" name="Google Shape;59;p2"/>
          <p:cNvGrpSpPr/>
          <p:nvPr/>
        </p:nvGrpSpPr>
        <p:grpSpPr>
          <a:xfrm>
            <a:off x="1" y="0"/>
            <a:ext cx="1728788" cy="5143500"/>
            <a:chOff x="0" y="0"/>
            <a:chExt cx="2305051" cy="6858000"/>
          </a:xfrm>
        </p:grpSpPr>
        <p:sp>
          <p:nvSpPr>
            <p:cNvPr id="60" name="Google Shape;60;p2"/>
            <p:cNvSpPr/>
            <p:nvPr/>
          </p:nvSpPr>
          <p:spPr>
            <a:xfrm>
              <a:off x="1209675" y="4763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14338" y="9525"/>
              <a:ext cx="28500" cy="44814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6" name="Google Shape;66;p2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7" name="Google Shape;67;p2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9" name="Google Shape;69;p2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0" name="Google Shape;70;p2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3" name="Google Shape;73;p2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5" name="Google Shape;75;p2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" name="Google Shape;78;p2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1" name="Google Shape;81;p2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3" name="Google Shape;83;p2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5" name="Google Shape;85;p2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7" name="Google Shape;87;p2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42938" y="6610350"/>
              <a:ext cx="23700" cy="243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1" name="Google Shape;91;p2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Google Shape;92;p2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2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5" name="Google Shape;95;p2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Google Shape;97;p2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Google Shape;99;p2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228725" y="4662488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Google Shape;102;p2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4" name="Google Shape;104;p2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7" name="Google Shape;107;p2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8" name="Google Shape;108;p2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1" name="Google Shape;111;p2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3" name="Google Shape;113;p2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" name="Google Shape;114;p2"/>
          <p:cNvSpPr txBox="1"/>
          <p:nvPr>
            <p:ph type="ctrTitle"/>
          </p:nvPr>
        </p:nvSpPr>
        <p:spPr>
          <a:xfrm>
            <a:off x="1407319" y="841772"/>
            <a:ext cx="6593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/>
              <a:buNone/>
              <a:defRPr sz="3600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"/>
          <p:cNvSpPr txBox="1"/>
          <p:nvPr>
            <p:ph idx="1" type="subTitle"/>
          </p:nvPr>
        </p:nvSpPr>
        <p:spPr>
          <a:xfrm>
            <a:off x="1407319" y="2701528"/>
            <a:ext cx="65937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1875"/>
              <a:buNone/>
              <a:defRPr sz="15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/>
            </a:lvl2pPr>
            <a:lvl3pPr lvl="2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3pPr>
            <a:lvl4pPr lvl="3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4pPr>
            <a:lvl5pPr lvl="4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5pPr>
            <a:lvl6pPr lvl="5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6pPr>
            <a:lvl7pPr lvl="6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7pPr>
            <a:lvl8pPr lvl="7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8pPr>
            <a:lvl9pPr lvl="8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9pPr>
          </a:lstStyle>
          <a:p/>
        </p:txBody>
      </p:sp>
      <p:sp>
        <p:nvSpPr>
          <p:cNvPr id="116" name="Google Shape;116;p2"/>
          <p:cNvSpPr txBox="1"/>
          <p:nvPr>
            <p:ph idx="10" type="dt"/>
          </p:nvPr>
        </p:nvSpPr>
        <p:spPr>
          <a:xfrm>
            <a:off x="5308133" y="405765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"/>
          <p:cNvSpPr txBox="1"/>
          <p:nvPr>
            <p:ph idx="12" type="sldNum"/>
          </p:nvPr>
        </p:nvSpPr>
        <p:spPr>
          <a:xfrm>
            <a:off x="7422684" y="4057650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8" name="Google Shape;118;p2"/>
          <p:cNvPicPr preferRelativeResize="0"/>
          <p:nvPr/>
        </p:nvPicPr>
        <p:blipFill rotWithShape="1">
          <a:blip r:embed="rId3">
            <a:alphaModFix/>
          </a:blip>
          <a:srcRect b="13940" l="7825" r="7558" t="5464"/>
          <a:stretch/>
        </p:blipFill>
        <p:spPr>
          <a:xfrm>
            <a:off x="7536504" y="3199808"/>
            <a:ext cx="1607495" cy="1955509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"/>
          <p:cNvSpPr txBox="1"/>
          <p:nvPr/>
        </p:nvSpPr>
        <p:spPr>
          <a:xfrm>
            <a:off x="2684858" y="4820398"/>
            <a:ext cx="377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anoramic Picture with Caption">
  <p:cSld name="Panoramic Picture with Caption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1"/>
          <p:cNvPicPr preferRelativeResize="0"/>
          <p:nvPr/>
        </p:nvPicPr>
        <p:blipFill rotWithShape="1">
          <a:blip r:embed="rId3">
            <a:alphaModFix/>
          </a:blip>
          <a:srcRect b="13940" l="7825" r="7558" t="5464"/>
          <a:stretch/>
        </p:blipFill>
        <p:spPr>
          <a:xfrm>
            <a:off x="8342708" y="4180549"/>
            <a:ext cx="801294" cy="97476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1"/>
          <p:cNvSpPr txBox="1"/>
          <p:nvPr>
            <p:ph type="title"/>
          </p:nvPr>
        </p:nvSpPr>
        <p:spPr>
          <a:xfrm>
            <a:off x="856058" y="3228499"/>
            <a:ext cx="7434300" cy="6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estrial"/>
              <a:buNone/>
              <a:defRPr sz="24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11"/>
          <p:cNvSpPr/>
          <p:nvPr>
            <p:ph idx="2" type="pic"/>
          </p:nvPr>
        </p:nvSpPr>
        <p:spPr>
          <a:xfrm>
            <a:off x="856058" y="454819"/>
            <a:ext cx="7434300" cy="2474700"/>
          </a:xfrm>
          <a:prstGeom prst="round2DiagRect">
            <a:avLst>
              <a:gd fmla="val 4860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b="0" i="0" sz="13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2" name="Google Shape;192;p11"/>
          <p:cNvSpPr txBox="1"/>
          <p:nvPr>
            <p:ph idx="1" type="body"/>
          </p:nvPr>
        </p:nvSpPr>
        <p:spPr>
          <a:xfrm>
            <a:off x="856024" y="3843015"/>
            <a:ext cx="74331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/>
        </p:txBody>
      </p:sp>
      <p:sp>
        <p:nvSpPr>
          <p:cNvPr id="193" name="Google Shape;193;p11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11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11"/>
          <p:cNvSpPr txBox="1"/>
          <p:nvPr/>
        </p:nvSpPr>
        <p:spPr>
          <a:xfrm>
            <a:off x="2684858" y="4820398"/>
            <a:ext cx="377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aption">
  <p:cSld name="Title and Caption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12"/>
          <p:cNvPicPr preferRelativeResize="0"/>
          <p:nvPr/>
        </p:nvPicPr>
        <p:blipFill rotWithShape="1">
          <a:blip r:embed="rId3">
            <a:alphaModFix/>
          </a:blip>
          <a:srcRect b="13940" l="7825" r="7558" t="5464"/>
          <a:stretch/>
        </p:blipFill>
        <p:spPr>
          <a:xfrm>
            <a:off x="8342708" y="4180549"/>
            <a:ext cx="801294" cy="974766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12"/>
          <p:cNvSpPr txBox="1"/>
          <p:nvPr>
            <p:ph type="title"/>
          </p:nvPr>
        </p:nvSpPr>
        <p:spPr>
          <a:xfrm>
            <a:off x="856093" y="457200"/>
            <a:ext cx="7429500" cy="25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sz="27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12"/>
          <p:cNvSpPr txBox="1"/>
          <p:nvPr>
            <p:ph idx="1" type="body"/>
          </p:nvPr>
        </p:nvSpPr>
        <p:spPr>
          <a:xfrm>
            <a:off x="856058" y="3314700"/>
            <a:ext cx="74283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/>
        </p:txBody>
      </p:sp>
      <p:sp>
        <p:nvSpPr>
          <p:cNvPr id="201" name="Google Shape;201;p12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12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3" name="Google Shape;203;p12"/>
          <p:cNvSpPr txBox="1"/>
          <p:nvPr/>
        </p:nvSpPr>
        <p:spPr>
          <a:xfrm>
            <a:off x="2684858" y="4820398"/>
            <a:ext cx="377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 with Caption">
  <p:cSld name="Quote with Caption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13"/>
          <p:cNvPicPr preferRelativeResize="0"/>
          <p:nvPr/>
        </p:nvPicPr>
        <p:blipFill rotWithShape="1">
          <a:blip r:embed="rId3">
            <a:alphaModFix/>
          </a:blip>
          <a:srcRect b="13940" l="7825" r="7558" t="5464"/>
          <a:stretch/>
        </p:blipFill>
        <p:spPr>
          <a:xfrm>
            <a:off x="8342708" y="4180549"/>
            <a:ext cx="801294" cy="974766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13"/>
          <p:cNvSpPr txBox="1"/>
          <p:nvPr>
            <p:ph type="title"/>
          </p:nvPr>
        </p:nvSpPr>
        <p:spPr>
          <a:xfrm>
            <a:off x="1084659" y="457200"/>
            <a:ext cx="6977100" cy="206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sz="27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13"/>
          <p:cNvSpPr txBox="1"/>
          <p:nvPr>
            <p:ph idx="1" type="body"/>
          </p:nvPr>
        </p:nvSpPr>
        <p:spPr>
          <a:xfrm>
            <a:off x="1290484" y="2524168"/>
            <a:ext cx="6564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/>
        </p:txBody>
      </p:sp>
      <p:sp>
        <p:nvSpPr>
          <p:cNvPr id="209" name="Google Shape;209;p13"/>
          <p:cNvSpPr txBox="1"/>
          <p:nvPr>
            <p:ph idx="2" type="body"/>
          </p:nvPr>
        </p:nvSpPr>
        <p:spPr>
          <a:xfrm>
            <a:off x="856058" y="3232439"/>
            <a:ext cx="7429500" cy="11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/>
        </p:txBody>
      </p:sp>
      <p:sp>
        <p:nvSpPr>
          <p:cNvPr id="210" name="Google Shape;210;p13"/>
          <p:cNvSpPr txBox="1"/>
          <p:nvPr/>
        </p:nvSpPr>
        <p:spPr>
          <a:xfrm>
            <a:off x="677634" y="549295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" sz="6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“</a:t>
            </a:r>
            <a:endParaRPr/>
          </a:p>
        </p:txBody>
      </p:sp>
      <p:sp>
        <p:nvSpPr>
          <p:cNvPr id="211" name="Google Shape;211;p13"/>
          <p:cNvSpPr txBox="1"/>
          <p:nvPr/>
        </p:nvSpPr>
        <p:spPr>
          <a:xfrm>
            <a:off x="7903028" y="2073729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" sz="6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”</a:t>
            </a:r>
            <a:endParaRPr/>
          </a:p>
        </p:txBody>
      </p:sp>
      <p:sp>
        <p:nvSpPr>
          <p:cNvPr id="212" name="Google Shape;212;p13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13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4" name="Google Shape;214;p13"/>
          <p:cNvSpPr txBox="1"/>
          <p:nvPr/>
        </p:nvSpPr>
        <p:spPr>
          <a:xfrm>
            <a:off x="2684858" y="4820398"/>
            <a:ext cx="377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me Card">
  <p:cSld name="Name Card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14"/>
          <p:cNvPicPr preferRelativeResize="0"/>
          <p:nvPr/>
        </p:nvPicPr>
        <p:blipFill rotWithShape="1">
          <a:blip r:embed="rId3">
            <a:alphaModFix/>
          </a:blip>
          <a:srcRect b="13940" l="7825" r="7558" t="5464"/>
          <a:stretch/>
        </p:blipFill>
        <p:spPr>
          <a:xfrm>
            <a:off x="8342708" y="4180549"/>
            <a:ext cx="801294" cy="974766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14"/>
          <p:cNvSpPr txBox="1"/>
          <p:nvPr>
            <p:ph type="title"/>
          </p:nvPr>
        </p:nvSpPr>
        <p:spPr>
          <a:xfrm>
            <a:off x="856058" y="1600531"/>
            <a:ext cx="7429500" cy="1884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sz="27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14"/>
          <p:cNvSpPr txBox="1"/>
          <p:nvPr>
            <p:ph idx="1" type="body"/>
          </p:nvPr>
        </p:nvSpPr>
        <p:spPr>
          <a:xfrm>
            <a:off x="856023" y="3493241"/>
            <a:ext cx="74283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/>
        </p:txBody>
      </p:sp>
      <p:sp>
        <p:nvSpPr>
          <p:cNvPr id="220" name="Google Shape;220;p14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14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2" name="Google Shape;222;p14"/>
          <p:cNvSpPr txBox="1"/>
          <p:nvPr/>
        </p:nvSpPr>
        <p:spPr>
          <a:xfrm>
            <a:off x="2684858" y="4820398"/>
            <a:ext cx="377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Column">
  <p:cSld name="3 Column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15"/>
          <p:cNvPicPr preferRelativeResize="0"/>
          <p:nvPr/>
        </p:nvPicPr>
        <p:blipFill rotWithShape="1">
          <a:blip r:embed="rId3">
            <a:alphaModFix/>
          </a:blip>
          <a:srcRect b="13940" l="7825" r="7558" t="5464"/>
          <a:stretch/>
        </p:blipFill>
        <p:spPr>
          <a:xfrm>
            <a:off x="8342708" y="4180549"/>
            <a:ext cx="801294" cy="974766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15"/>
          <p:cNvSpPr txBox="1"/>
          <p:nvPr>
            <p:ph type="title"/>
          </p:nvPr>
        </p:nvSpPr>
        <p:spPr>
          <a:xfrm>
            <a:off x="856060" y="457200"/>
            <a:ext cx="7429500" cy="14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15"/>
          <p:cNvSpPr txBox="1"/>
          <p:nvPr>
            <p:ph idx="1" type="body"/>
          </p:nvPr>
        </p:nvSpPr>
        <p:spPr>
          <a:xfrm>
            <a:off x="856058" y="2005847"/>
            <a:ext cx="23976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0"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228" name="Google Shape;228;p15"/>
          <p:cNvSpPr txBox="1"/>
          <p:nvPr>
            <p:ph idx="2" type="body"/>
          </p:nvPr>
        </p:nvSpPr>
        <p:spPr>
          <a:xfrm>
            <a:off x="845939" y="2520197"/>
            <a:ext cx="2406600" cy="18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/>
        </p:txBody>
      </p:sp>
      <p:sp>
        <p:nvSpPr>
          <p:cNvPr id="229" name="Google Shape;229;p15"/>
          <p:cNvSpPr txBox="1"/>
          <p:nvPr>
            <p:ph idx="3" type="body"/>
          </p:nvPr>
        </p:nvSpPr>
        <p:spPr>
          <a:xfrm>
            <a:off x="3386075" y="2008226"/>
            <a:ext cx="23883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0"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230" name="Google Shape;230;p15"/>
          <p:cNvSpPr txBox="1"/>
          <p:nvPr>
            <p:ph idx="4" type="body"/>
          </p:nvPr>
        </p:nvSpPr>
        <p:spPr>
          <a:xfrm>
            <a:off x="3378160" y="2522576"/>
            <a:ext cx="2397000" cy="18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/>
        </p:txBody>
      </p:sp>
      <p:sp>
        <p:nvSpPr>
          <p:cNvPr id="231" name="Google Shape;231;p15"/>
          <p:cNvSpPr txBox="1"/>
          <p:nvPr>
            <p:ph idx="5" type="body"/>
          </p:nvPr>
        </p:nvSpPr>
        <p:spPr>
          <a:xfrm>
            <a:off x="5889332" y="2005847"/>
            <a:ext cx="23961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0"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232" name="Google Shape;232;p15"/>
          <p:cNvSpPr txBox="1"/>
          <p:nvPr>
            <p:ph idx="6" type="body"/>
          </p:nvPr>
        </p:nvSpPr>
        <p:spPr>
          <a:xfrm>
            <a:off x="5889332" y="2520197"/>
            <a:ext cx="2396100" cy="18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/>
        </p:txBody>
      </p:sp>
      <p:sp>
        <p:nvSpPr>
          <p:cNvPr id="233" name="Google Shape;233;p15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15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5" name="Google Shape;235;p15"/>
          <p:cNvSpPr txBox="1"/>
          <p:nvPr/>
        </p:nvSpPr>
        <p:spPr>
          <a:xfrm>
            <a:off x="2684858" y="4820398"/>
            <a:ext cx="377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Picture Column">
  <p:cSld name="3 Picture Column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6"/>
          <p:cNvPicPr preferRelativeResize="0"/>
          <p:nvPr/>
        </p:nvPicPr>
        <p:blipFill rotWithShape="1">
          <a:blip r:embed="rId3">
            <a:alphaModFix/>
          </a:blip>
          <a:srcRect b="13940" l="7825" r="7558" t="5464"/>
          <a:stretch/>
        </p:blipFill>
        <p:spPr>
          <a:xfrm>
            <a:off x="8342708" y="4180549"/>
            <a:ext cx="801294" cy="974766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16"/>
          <p:cNvSpPr txBox="1"/>
          <p:nvPr>
            <p:ph type="title"/>
          </p:nvPr>
        </p:nvSpPr>
        <p:spPr>
          <a:xfrm>
            <a:off x="856059" y="457200"/>
            <a:ext cx="7429500" cy="14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16"/>
          <p:cNvSpPr txBox="1"/>
          <p:nvPr>
            <p:ph idx="1" type="body"/>
          </p:nvPr>
        </p:nvSpPr>
        <p:spPr>
          <a:xfrm>
            <a:off x="856060" y="3303447"/>
            <a:ext cx="23964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b="0" sz="15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241" name="Google Shape;241;p16"/>
          <p:cNvSpPr/>
          <p:nvPr>
            <p:ph idx="2" type="pic"/>
          </p:nvPr>
        </p:nvSpPr>
        <p:spPr>
          <a:xfrm>
            <a:off x="856060" y="2000249"/>
            <a:ext cx="2396400" cy="1143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b="0" i="0" sz="13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42" name="Google Shape;242;p16"/>
          <p:cNvSpPr txBox="1"/>
          <p:nvPr>
            <p:ph idx="3" type="body"/>
          </p:nvPr>
        </p:nvSpPr>
        <p:spPr>
          <a:xfrm>
            <a:off x="856060" y="3735644"/>
            <a:ext cx="2396400" cy="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/>
        </p:txBody>
      </p:sp>
      <p:sp>
        <p:nvSpPr>
          <p:cNvPr id="243" name="Google Shape;243;p16"/>
          <p:cNvSpPr txBox="1"/>
          <p:nvPr>
            <p:ph idx="4" type="body"/>
          </p:nvPr>
        </p:nvSpPr>
        <p:spPr>
          <a:xfrm>
            <a:off x="3366790" y="3303447"/>
            <a:ext cx="24003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b="0" sz="15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244" name="Google Shape;244;p16"/>
          <p:cNvSpPr/>
          <p:nvPr>
            <p:ph idx="5" type="pic"/>
          </p:nvPr>
        </p:nvSpPr>
        <p:spPr>
          <a:xfrm>
            <a:off x="3366790" y="2000249"/>
            <a:ext cx="2399100" cy="1143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b="0" i="0" sz="13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45" name="Google Shape;245;p16"/>
          <p:cNvSpPr txBox="1"/>
          <p:nvPr>
            <p:ph idx="6" type="body"/>
          </p:nvPr>
        </p:nvSpPr>
        <p:spPr>
          <a:xfrm>
            <a:off x="3365695" y="3735643"/>
            <a:ext cx="2400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/>
        </p:txBody>
      </p:sp>
      <p:sp>
        <p:nvSpPr>
          <p:cNvPr id="246" name="Google Shape;246;p16"/>
          <p:cNvSpPr txBox="1"/>
          <p:nvPr>
            <p:ph idx="7" type="body"/>
          </p:nvPr>
        </p:nvSpPr>
        <p:spPr>
          <a:xfrm>
            <a:off x="5889426" y="3303446"/>
            <a:ext cx="23931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b="0" sz="15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247" name="Google Shape;247;p16"/>
          <p:cNvSpPr/>
          <p:nvPr>
            <p:ph idx="8" type="pic"/>
          </p:nvPr>
        </p:nvSpPr>
        <p:spPr>
          <a:xfrm>
            <a:off x="5889332" y="2000249"/>
            <a:ext cx="2396100" cy="1143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b="0" i="0" sz="13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48" name="Google Shape;248;p16"/>
          <p:cNvSpPr txBox="1"/>
          <p:nvPr>
            <p:ph idx="9" type="body"/>
          </p:nvPr>
        </p:nvSpPr>
        <p:spPr>
          <a:xfrm>
            <a:off x="5889332" y="3735641"/>
            <a:ext cx="2396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/>
        </p:txBody>
      </p:sp>
      <p:sp>
        <p:nvSpPr>
          <p:cNvPr id="249" name="Google Shape;249;p16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16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1" name="Google Shape;251;p16"/>
          <p:cNvSpPr txBox="1"/>
          <p:nvPr/>
        </p:nvSpPr>
        <p:spPr>
          <a:xfrm>
            <a:off x="2684858" y="4820398"/>
            <a:ext cx="377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17"/>
          <p:cNvPicPr preferRelativeResize="0"/>
          <p:nvPr/>
        </p:nvPicPr>
        <p:blipFill rotWithShape="1">
          <a:blip r:embed="rId3">
            <a:alphaModFix/>
          </a:blip>
          <a:srcRect b="13940" l="7825" r="7558" t="5464"/>
          <a:stretch/>
        </p:blipFill>
        <p:spPr>
          <a:xfrm>
            <a:off x="8342708" y="4180549"/>
            <a:ext cx="801294" cy="974766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17"/>
          <p:cNvSpPr txBox="1"/>
          <p:nvPr>
            <p:ph type="title"/>
          </p:nvPr>
        </p:nvSpPr>
        <p:spPr>
          <a:xfrm>
            <a:off x="856060" y="463888"/>
            <a:ext cx="7429500" cy="11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17"/>
          <p:cNvSpPr txBox="1"/>
          <p:nvPr>
            <p:ph idx="1" type="body"/>
          </p:nvPr>
        </p:nvSpPr>
        <p:spPr>
          <a:xfrm rot="5400000">
            <a:off x="3242709" y="-699535"/>
            <a:ext cx="2656200" cy="74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71475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57" name="Google Shape;257;p17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17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9" name="Google Shape;259;p17"/>
          <p:cNvSpPr txBox="1"/>
          <p:nvPr/>
        </p:nvSpPr>
        <p:spPr>
          <a:xfrm>
            <a:off x="2684858" y="4820398"/>
            <a:ext cx="377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18"/>
          <p:cNvPicPr preferRelativeResize="0"/>
          <p:nvPr/>
        </p:nvPicPr>
        <p:blipFill rotWithShape="1">
          <a:blip r:embed="rId3">
            <a:alphaModFix/>
          </a:blip>
          <a:srcRect b="13940" l="7825" r="7558" t="5464"/>
          <a:stretch/>
        </p:blipFill>
        <p:spPr>
          <a:xfrm>
            <a:off x="8342708" y="4180549"/>
            <a:ext cx="801294" cy="974766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18"/>
          <p:cNvSpPr txBox="1"/>
          <p:nvPr>
            <p:ph type="title"/>
          </p:nvPr>
        </p:nvSpPr>
        <p:spPr>
          <a:xfrm rot="5400000">
            <a:off x="5590509" y="1648350"/>
            <a:ext cx="3886200" cy="150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18"/>
          <p:cNvSpPr txBox="1"/>
          <p:nvPr>
            <p:ph idx="1" type="body"/>
          </p:nvPr>
        </p:nvSpPr>
        <p:spPr>
          <a:xfrm rot="5400000">
            <a:off x="1818750" y="-505350"/>
            <a:ext cx="3886200" cy="5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71475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65" name="Google Shape;265;p18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18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7" name="Google Shape;267;p18"/>
          <p:cNvSpPr txBox="1"/>
          <p:nvPr/>
        </p:nvSpPr>
        <p:spPr>
          <a:xfrm>
            <a:off x="2684858" y="4820398"/>
            <a:ext cx="377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3"/>
          <p:cNvPicPr preferRelativeResize="0"/>
          <p:nvPr/>
        </p:nvPicPr>
        <p:blipFill rotWithShape="1">
          <a:blip r:embed="rId3">
            <a:alphaModFix/>
          </a:blip>
          <a:srcRect b="13940" l="7825" r="7558" t="5464"/>
          <a:stretch/>
        </p:blipFill>
        <p:spPr>
          <a:xfrm>
            <a:off x="8342708" y="4180549"/>
            <a:ext cx="801294" cy="974766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3"/>
          <p:cNvSpPr txBox="1"/>
          <p:nvPr>
            <p:ph type="title"/>
          </p:nvPr>
        </p:nvSpPr>
        <p:spPr>
          <a:xfrm>
            <a:off x="856060" y="463888"/>
            <a:ext cx="7429500" cy="11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3"/>
          <p:cNvSpPr txBox="1"/>
          <p:nvPr>
            <p:ph idx="1" type="body"/>
          </p:nvPr>
        </p:nvSpPr>
        <p:spPr>
          <a:xfrm>
            <a:off x="856060" y="1687115"/>
            <a:ext cx="7429500" cy="26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71475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25" name="Google Shape;125;p3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3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3"/>
          <p:cNvSpPr txBox="1"/>
          <p:nvPr/>
        </p:nvSpPr>
        <p:spPr>
          <a:xfrm>
            <a:off x="2684858" y="4820398"/>
            <a:ext cx="377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4"/>
          <p:cNvPicPr preferRelativeResize="0"/>
          <p:nvPr/>
        </p:nvPicPr>
        <p:blipFill rotWithShape="1">
          <a:blip r:embed="rId3">
            <a:alphaModFix/>
          </a:blip>
          <a:srcRect b="13940" l="7825" r="7558" t="5464"/>
          <a:stretch/>
        </p:blipFill>
        <p:spPr>
          <a:xfrm>
            <a:off x="8342708" y="4180549"/>
            <a:ext cx="801294" cy="974766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4"/>
          <p:cNvSpPr txBox="1"/>
          <p:nvPr>
            <p:ph type="title"/>
          </p:nvPr>
        </p:nvSpPr>
        <p:spPr>
          <a:xfrm>
            <a:off x="856058" y="1064420"/>
            <a:ext cx="74295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sz="27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4"/>
          <p:cNvSpPr txBox="1"/>
          <p:nvPr>
            <p:ph idx="1" type="body"/>
          </p:nvPr>
        </p:nvSpPr>
        <p:spPr>
          <a:xfrm>
            <a:off x="856058" y="3318272"/>
            <a:ext cx="7429500" cy="10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3" name="Google Shape;133;p4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4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" name="Google Shape;135;p4"/>
          <p:cNvSpPr txBox="1"/>
          <p:nvPr/>
        </p:nvSpPr>
        <p:spPr>
          <a:xfrm>
            <a:off x="2684858" y="4820398"/>
            <a:ext cx="377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5"/>
          <p:cNvPicPr preferRelativeResize="0"/>
          <p:nvPr/>
        </p:nvPicPr>
        <p:blipFill rotWithShape="1">
          <a:blip r:embed="rId3">
            <a:alphaModFix/>
          </a:blip>
          <a:srcRect b="13940" l="7825" r="7558" t="5464"/>
          <a:stretch/>
        </p:blipFill>
        <p:spPr>
          <a:xfrm>
            <a:off x="8342708" y="4180549"/>
            <a:ext cx="801294" cy="974766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5"/>
          <p:cNvSpPr txBox="1"/>
          <p:nvPr>
            <p:ph type="title"/>
          </p:nvPr>
        </p:nvSpPr>
        <p:spPr>
          <a:xfrm>
            <a:off x="856060" y="463888"/>
            <a:ext cx="7429500" cy="11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5"/>
          <p:cNvSpPr txBox="1"/>
          <p:nvPr>
            <p:ph idx="1" type="body"/>
          </p:nvPr>
        </p:nvSpPr>
        <p:spPr>
          <a:xfrm>
            <a:off x="856058" y="1687114"/>
            <a:ext cx="3658800" cy="26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71475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41" name="Google Shape;141;p5"/>
          <p:cNvSpPr txBox="1"/>
          <p:nvPr>
            <p:ph idx="2" type="body"/>
          </p:nvPr>
        </p:nvSpPr>
        <p:spPr>
          <a:xfrm>
            <a:off x="4629151" y="1687114"/>
            <a:ext cx="3656400" cy="26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71475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42" name="Google Shape;142;p5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5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5"/>
          <p:cNvSpPr txBox="1"/>
          <p:nvPr/>
        </p:nvSpPr>
        <p:spPr>
          <a:xfrm>
            <a:off x="2684858" y="4820398"/>
            <a:ext cx="377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6"/>
          <p:cNvPicPr preferRelativeResize="0"/>
          <p:nvPr/>
        </p:nvPicPr>
        <p:blipFill rotWithShape="1">
          <a:blip r:embed="rId3">
            <a:alphaModFix/>
          </a:blip>
          <a:srcRect b="13940" l="7825" r="7558" t="5464"/>
          <a:stretch/>
        </p:blipFill>
        <p:spPr>
          <a:xfrm>
            <a:off x="8342708" y="4180549"/>
            <a:ext cx="801294" cy="974766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6"/>
          <p:cNvSpPr txBox="1"/>
          <p:nvPr>
            <p:ph type="title"/>
          </p:nvPr>
        </p:nvSpPr>
        <p:spPr>
          <a:xfrm>
            <a:off x="856058" y="464345"/>
            <a:ext cx="7429500" cy="11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6"/>
          <p:cNvSpPr txBox="1"/>
          <p:nvPr>
            <p:ph idx="1" type="body"/>
          </p:nvPr>
        </p:nvSpPr>
        <p:spPr>
          <a:xfrm>
            <a:off x="1027515" y="1687115"/>
            <a:ext cx="3487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0"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150" name="Google Shape;150;p6"/>
          <p:cNvSpPr txBox="1"/>
          <p:nvPr>
            <p:ph idx="2" type="body"/>
          </p:nvPr>
        </p:nvSpPr>
        <p:spPr>
          <a:xfrm>
            <a:off x="856058" y="2305048"/>
            <a:ext cx="3658800" cy="20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71475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51" name="Google Shape;151;p6"/>
          <p:cNvSpPr txBox="1"/>
          <p:nvPr>
            <p:ph idx="3" type="body"/>
          </p:nvPr>
        </p:nvSpPr>
        <p:spPr>
          <a:xfrm>
            <a:off x="4800606" y="1687114"/>
            <a:ext cx="34851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0"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152" name="Google Shape;152;p6"/>
          <p:cNvSpPr txBox="1"/>
          <p:nvPr>
            <p:ph idx="4" type="body"/>
          </p:nvPr>
        </p:nvSpPr>
        <p:spPr>
          <a:xfrm>
            <a:off x="4629150" y="2305048"/>
            <a:ext cx="3656400" cy="20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71475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53" name="Google Shape;153;p6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6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5" name="Google Shape;155;p6"/>
          <p:cNvSpPr txBox="1"/>
          <p:nvPr/>
        </p:nvSpPr>
        <p:spPr>
          <a:xfrm>
            <a:off x="2684858" y="4820398"/>
            <a:ext cx="377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7"/>
          <p:cNvPicPr preferRelativeResize="0"/>
          <p:nvPr/>
        </p:nvPicPr>
        <p:blipFill rotWithShape="1">
          <a:blip r:embed="rId3">
            <a:alphaModFix/>
          </a:blip>
          <a:srcRect b="13940" l="7825" r="7558" t="5464"/>
          <a:stretch/>
        </p:blipFill>
        <p:spPr>
          <a:xfrm>
            <a:off x="8342708" y="4180549"/>
            <a:ext cx="801294" cy="974766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7"/>
          <p:cNvSpPr txBox="1"/>
          <p:nvPr>
            <p:ph type="title"/>
          </p:nvPr>
        </p:nvSpPr>
        <p:spPr>
          <a:xfrm>
            <a:off x="856060" y="463888"/>
            <a:ext cx="7429500" cy="11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7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7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" name="Google Shape;162;p7"/>
          <p:cNvSpPr txBox="1"/>
          <p:nvPr/>
        </p:nvSpPr>
        <p:spPr>
          <a:xfrm>
            <a:off x="2684858" y="4820398"/>
            <a:ext cx="377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8"/>
          <p:cNvPicPr preferRelativeResize="0"/>
          <p:nvPr/>
        </p:nvPicPr>
        <p:blipFill rotWithShape="1">
          <a:blip r:embed="rId3">
            <a:alphaModFix/>
          </a:blip>
          <a:srcRect b="13940" l="7825" r="7558" t="5464"/>
          <a:stretch/>
        </p:blipFill>
        <p:spPr>
          <a:xfrm>
            <a:off x="8342708" y="4180549"/>
            <a:ext cx="801294" cy="97476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8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8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" name="Google Shape;168;p8"/>
          <p:cNvSpPr txBox="1"/>
          <p:nvPr/>
        </p:nvSpPr>
        <p:spPr>
          <a:xfrm>
            <a:off x="2684858" y="4820398"/>
            <a:ext cx="377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9"/>
          <p:cNvPicPr preferRelativeResize="0"/>
          <p:nvPr/>
        </p:nvPicPr>
        <p:blipFill rotWithShape="1">
          <a:blip r:embed="rId3">
            <a:alphaModFix/>
          </a:blip>
          <a:srcRect b="13940" l="7825" r="7558" t="5464"/>
          <a:stretch/>
        </p:blipFill>
        <p:spPr>
          <a:xfrm>
            <a:off x="8342708" y="4180549"/>
            <a:ext cx="801294" cy="974766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9"/>
          <p:cNvSpPr txBox="1"/>
          <p:nvPr>
            <p:ph type="title"/>
          </p:nvPr>
        </p:nvSpPr>
        <p:spPr>
          <a:xfrm>
            <a:off x="860029" y="457201"/>
            <a:ext cx="2892000" cy="1230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estrial"/>
              <a:buNone/>
              <a:defRPr sz="24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9"/>
          <p:cNvSpPr txBox="1"/>
          <p:nvPr>
            <p:ph idx="1" type="body"/>
          </p:nvPr>
        </p:nvSpPr>
        <p:spPr>
          <a:xfrm>
            <a:off x="3867150" y="444499"/>
            <a:ext cx="4418400" cy="38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371475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74" name="Google Shape;174;p9"/>
          <p:cNvSpPr txBox="1"/>
          <p:nvPr>
            <p:ph idx="2" type="body"/>
          </p:nvPr>
        </p:nvSpPr>
        <p:spPr>
          <a:xfrm>
            <a:off x="860029" y="1687114"/>
            <a:ext cx="2892000" cy="26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/>
        </p:txBody>
      </p:sp>
      <p:sp>
        <p:nvSpPr>
          <p:cNvPr id="175" name="Google Shape;175;p9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9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7" name="Google Shape;177;p9"/>
          <p:cNvSpPr txBox="1"/>
          <p:nvPr/>
        </p:nvSpPr>
        <p:spPr>
          <a:xfrm>
            <a:off x="2684858" y="4820398"/>
            <a:ext cx="377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0"/>
          <p:cNvPicPr preferRelativeResize="0"/>
          <p:nvPr/>
        </p:nvPicPr>
        <p:blipFill rotWithShape="1">
          <a:blip r:embed="rId3">
            <a:alphaModFix/>
          </a:blip>
          <a:srcRect b="13940" l="7825" r="7558" t="5464"/>
          <a:stretch/>
        </p:blipFill>
        <p:spPr>
          <a:xfrm>
            <a:off x="8342708" y="4180549"/>
            <a:ext cx="801294" cy="974766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0"/>
          <p:cNvSpPr txBox="1"/>
          <p:nvPr>
            <p:ph type="title"/>
          </p:nvPr>
        </p:nvSpPr>
        <p:spPr>
          <a:xfrm>
            <a:off x="856060" y="457200"/>
            <a:ext cx="4450800" cy="1230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estrial"/>
              <a:buNone/>
              <a:defRPr sz="24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10"/>
          <p:cNvSpPr/>
          <p:nvPr>
            <p:ph idx="2" type="pic"/>
          </p:nvPr>
        </p:nvSpPr>
        <p:spPr>
          <a:xfrm>
            <a:off x="5535541" y="457201"/>
            <a:ext cx="2750100" cy="3886200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625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83" name="Google Shape;183;p10"/>
          <p:cNvSpPr txBox="1"/>
          <p:nvPr>
            <p:ph idx="1" type="body"/>
          </p:nvPr>
        </p:nvSpPr>
        <p:spPr>
          <a:xfrm>
            <a:off x="856058" y="1687114"/>
            <a:ext cx="4450800" cy="26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/>
        </p:txBody>
      </p:sp>
      <p:sp>
        <p:nvSpPr>
          <p:cNvPr id="184" name="Google Shape;184;p10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10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6" name="Google Shape;186;p10"/>
          <p:cNvSpPr txBox="1"/>
          <p:nvPr/>
        </p:nvSpPr>
        <p:spPr>
          <a:xfrm>
            <a:off x="2684858" y="4820398"/>
            <a:ext cx="377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7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6.xml"/><Relationship Id="rId21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9.xml"/><Relationship Id="rId12" Type="http://schemas.openxmlformats.org/officeDocument/2006/relationships/slideLayout" Target="../slideLayouts/slideLayout8.xml"/><Relationship Id="rId1" Type="http://schemas.openxmlformats.org/officeDocument/2006/relationships/image" Target="../media/image3.png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9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.xml"/><Relationship Id="rId19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.xml"/><Relationship Id="rId18" Type="http://schemas.openxmlformats.org/officeDocument/2006/relationships/slideLayout" Target="../slideLayouts/slideLayout14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1"/>
          <p:cNvPicPr preferRelativeResize="0"/>
          <p:nvPr/>
        </p:nvPicPr>
        <p:blipFill rotWithShape="1">
          <a:blip r:embed="rId3">
            <a:alphaModFix/>
          </a:blip>
          <a:srcRect b="13940" l="7825" r="7558" t="5464"/>
          <a:stretch/>
        </p:blipFill>
        <p:spPr>
          <a:xfrm>
            <a:off x="8426586" y="4282586"/>
            <a:ext cx="717416" cy="87273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\DROBO-FS\QuickDrops\JB\PPTX NG\Droplets\LightingOverlay.png" id="8" name="Google Shape;8;p1"/>
          <p:cNvPicPr preferRelativeResize="0"/>
          <p:nvPr/>
        </p:nvPicPr>
        <p:blipFill rotWithShape="1">
          <a:blip r:embed="rId4">
            <a:alphaModFix amt="30000"/>
          </a:blip>
          <a:srcRect b="0" l="0" r="0" t="0"/>
          <a:stretch/>
        </p:blipFill>
        <p:spPr>
          <a:xfrm>
            <a:off x="1" y="-1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9;p1"/>
          <p:cNvGrpSpPr/>
          <p:nvPr/>
        </p:nvGrpSpPr>
        <p:grpSpPr>
          <a:xfrm>
            <a:off x="-10716" y="0"/>
            <a:ext cx="9040416" cy="5143500"/>
            <a:chOff x="-14288" y="0"/>
            <a:chExt cx="12053888" cy="6858000"/>
          </a:xfrm>
        </p:grpSpPr>
        <p:grpSp>
          <p:nvGrpSpPr>
            <p:cNvPr id="10" name="Google Shape;10;p1"/>
            <p:cNvGrpSpPr/>
            <p:nvPr/>
          </p:nvGrpSpPr>
          <p:grpSpPr>
            <a:xfrm>
              <a:off x="-14288" y="0"/>
              <a:ext cx="1220788" cy="6858000"/>
              <a:chOff x="-14288" y="0"/>
              <a:chExt cx="1220788" cy="6858000"/>
            </a:xfrm>
          </p:grpSpPr>
          <p:sp>
            <p:nvSpPr>
              <p:cNvPr id="11" name="Google Shape;11;p1"/>
              <p:cNvSpPr/>
              <p:nvPr/>
            </p:nvSpPr>
            <p:spPr>
              <a:xfrm>
                <a:off x="114300" y="4763"/>
                <a:ext cx="23700" cy="21813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" name="Google Shape;12;p1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1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1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" name="Google Shape;15;p1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1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7" name="Google Shape;17;p1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8" name="Google Shape;18;p1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1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1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1" name="Google Shape;21;p1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2" name="Google Shape;22;p1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23" name="Google Shape;23;p1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" name="Google Shape;24;p1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5" name="Google Shape;25;p1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" name="Google Shape;26;p1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1"/>
              <p:cNvSpPr/>
              <p:nvPr/>
            </p:nvSpPr>
            <p:spPr>
              <a:xfrm>
                <a:off x="133350" y="4662488"/>
                <a:ext cx="23700" cy="21813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1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" name="Google Shape;29;p1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1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1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1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3" name="Google Shape;33;p1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4" name="Google Shape;34;p1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1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1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7" name="Google Shape;37;p1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" name="Google Shape;38;p1"/>
            <p:cNvGrpSpPr/>
            <p:nvPr/>
          </p:nvGrpSpPr>
          <p:grpSpPr>
            <a:xfrm>
              <a:off x="11364912" y="0"/>
              <a:ext cx="674688" cy="6848475"/>
              <a:chOff x="11364912" y="0"/>
              <a:chExt cx="674688" cy="6848475"/>
            </a:xfrm>
          </p:grpSpPr>
          <p:sp>
            <p:nvSpPr>
              <p:cNvPr id="39" name="Google Shape;39;p1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0" name="Google Shape;40;p1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1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1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3" name="Google Shape;43;p1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1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1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" name="Google Shape;46;p1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7" name="Google Shape;47;p1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1"/>
              <p:cNvSpPr/>
              <p:nvPr/>
            </p:nvSpPr>
            <p:spPr>
              <a:xfrm>
                <a:off x="11939587" y="6596063"/>
                <a:ext cx="23700" cy="252300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49" name="Google Shape;4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"/>
          <p:cNvSpPr txBox="1"/>
          <p:nvPr>
            <p:ph type="title"/>
          </p:nvPr>
        </p:nvSpPr>
        <p:spPr>
          <a:xfrm>
            <a:off x="856060" y="463888"/>
            <a:ext cx="7429500" cy="11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b="0" i="0" sz="27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pic>
        <p:nvPicPr>
          <p:cNvPr id="51" name="Google Shape;51;p1"/>
          <p:cNvPicPr preferRelativeResize="0"/>
          <p:nvPr/>
        </p:nvPicPr>
        <p:blipFill rotWithShape="1">
          <a:blip r:embed="rId3">
            <a:alphaModFix/>
          </a:blip>
          <a:srcRect b="13940" l="7825" r="7558" t="5464"/>
          <a:stretch/>
        </p:blipFill>
        <p:spPr>
          <a:xfrm>
            <a:off x="8426586" y="4282586"/>
            <a:ext cx="717416" cy="872732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"/>
          <p:cNvSpPr txBox="1"/>
          <p:nvPr>
            <p:ph idx="1" type="body"/>
          </p:nvPr>
        </p:nvSpPr>
        <p:spPr>
          <a:xfrm>
            <a:off x="856060" y="1687115"/>
            <a:ext cx="7429500" cy="26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71475" lvl="0" marL="457200" marR="0" rtl="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47662" lvl="1" marL="9144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35756" lvl="2" marL="13716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b="0" i="0" sz="13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23850" lvl="3" marL="18288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23850" lvl="4" marL="22860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11943" lvl="5" marL="27432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11943" lvl="6" marL="32004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11943" lvl="7" marL="36576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11943" lvl="8" marL="41148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3" name="Google Shape;53;p1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" name="Google Shape;55;p1"/>
          <p:cNvSpPr txBox="1"/>
          <p:nvPr>
            <p:ph idx="11" type="ftr"/>
          </p:nvPr>
        </p:nvSpPr>
        <p:spPr>
          <a:xfrm>
            <a:off x="2684858" y="4820398"/>
            <a:ext cx="377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5"/>
    <p:sldLayoutId id="2147483649" r:id="rId6"/>
    <p:sldLayoutId id="2147483650" r:id="rId7"/>
    <p:sldLayoutId id="2147483651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58" r:id="rId15"/>
    <p:sldLayoutId id="2147483659" r:id="rId16"/>
    <p:sldLayoutId id="2147483660" r:id="rId17"/>
    <p:sldLayoutId id="2147483661" r:id="rId18"/>
    <p:sldLayoutId id="2147483662" r:id="rId19"/>
    <p:sldLayoutId id="2147483663" r:id="rId20"/>
    <p:sldLayoutId id="2147483664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9uAyQQg9DsDvAKwZrRqIB9gIR8poOWNW/view" TargetMode="External"/><Relationship Id="rId4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13.png"/><Relationship Id="rId5" Type="http://schemas.openxmlformats.org/officeDocument/2006/relationships/image" Target="../media/image18.png"/><Relationship Id="rId6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11.png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9"/>
          <p:cNvSpPr txBox="1"/>
          <p:nvPr>
            <p:ph type="ctrTitle"/>
          </p:nvPr>
        </p:nvSpPr>
        <p:spPr>
          <a:xfrm>
            <a:off x="1407319" y="841772"/>
            <a:ext cx="6593700" cy="1790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ECEN 403: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Active Ankle-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Foot Orthosis (AAFO)</a:t>
            </a:r>
            <a:endParaRPr/>
          </a:p>
        </p:txBody>
      </p:sp>
      <p:sp>
        <p:nvSpPr>
          <p:cNvPr id="273" name="Google Shape;273;p19"/>
          <p:cNvSpPr txBox="1"/>
          <p:nvPr>
            <p:ph idx="1" type="subTitle"/>
          </p:nvPr>
        </p:nvSpPr>
        <p:spPr>
          <a:xfrm>
            <a:off x="1407319" y="2701528"/>
            <a:ext cx="6593700" cy="1241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Polina Golikova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Alfred Boss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Christopher Galik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Tyler Pierce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8"/>
          <p:cNvSpPr txBox="1"/>
          <p:nvPr>
            <p:ph type="title"/>
          </p:nvPr>
        </p:nvSpPr>
        <p:spPr>
          <a:xfrm>
            <a:off x="856060" y="463888"/>
            <a:ext cx="7429500" cy="1108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Artificial Muscle</a:t>
            </a:r>
            <a:endParaRPr/>
          </a:p>
        </p:txBody>
      </p:sp>
      <p:sp>
        <p:nvSpPr>
          <p:cNvPr id="342" name="Google Shape;342;p28"/>
          <p:cNvSpPr txBox="1"/>
          <p:nvPr>
            <p:ph idx="1" type="body"/>
          </p:nvPr>
        </p:nvSpPr>
        <p:spPr>
          <a:xfrm>
            <a:off x="856049" y="1572700"/>
            <a:ext cx="5124000" cy="2770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spcBef>
                <a:spcPts val="75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Completed Work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Further optimization problems addressed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Control over output power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Preliminary strength tests completed (Force of 20 lbs at ¼ inch away)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Future Work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Incorporate with structure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Refine controls during incorporation with microprocessor</a:t>
            </a:r>
            <a:endParaRPr sz="1400"/>
          </a:p>
        </p:txBody>
      </p:sp>
      <p:pic>
        <p:nvPicPr>
          <p:cNvPr id="343" name="Google Shape;34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6249" y="938738"/>
            <a:ext cx="2449508" cy="326601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363" y="333663"/>
            <a:ext cx="7513274" cy="44761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0"/>
          <p:cNvSpPr txBox="1"/>
          <p:nvPr>
            <p:ph type="title"/>
          </p:nvPr>
        </p:nvSpPr>
        <p:spPr>
          <a:xfrm>
            <a:off x="856060" y="463888"/>
            <a:ext cx="7429500" cy="1108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 </a:t>
            </a:r>
            <a:endParaRPr/>
          </a:p>
        </p:txBody>
      </p:sp>
      <p:sp>
        <p:nvSpPr>
          <p:cNvPr id="279" name="Google Shape;279;p20"/>
          <p:cNvSpPr txBox="1"/>
          <p:nvPr>
            <p:ph idx="1" type="body"/>
          </p:nvPr>
        </p:nvSpPr>
        <p:spPr>
          <a:xfrm>
            <a:off x="857250" y="1392725"/>
            <a:ext cx="7429500" cy="2770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3375" lvl="0" marL="457200" rtl="0" algn="l">
              <a:spcBef>
                <a:spcPts val="800"/>
              </a:spcBef>
              <a:spcAft>
                <a:spcPts val="0"/>
              </a:spcAft>
              <a:buSzPts val="1650"/>
              <a:buChar char="•"/>
            </a:pPr>
            <a:r>
              <a:rPr lang="en" sz="1650"/>
              <a:t>Medical complications result in restricted motion control of lower leg and lack of muscular support.</a:t>
            </a:r>
            <a:endParaRPr sz="1650"/>
          </a:p>
          <a:p>
            <a:pPr indent="-333375" lvl="0" marL="457200" rtl="0" algn="l">
              <a:spcBef>
                <a:spcPts val="0"/>
              </a:spcBef>
              <a:spcAft>
                <a:spcPts val="0"/>
              </a:spcAft>
              <a:buSzPts val="1650"/>
              <a:buChar char="•"/>
            </a:pPr>
            <a:r>
              <a:rPr lang="en" sz="1650"/>
              <a:t>AAFOs attempt to supplement that motion and support it by providing another source of power.</a:t>
            </a:r>
            <a:endParaRPr sz="1650"/>
          </a:p>
          <a:p>
            <a:pPr indent="-333375" lvl="0" marL="457200" rtl="0" algn="l">
              <a:spcBef>
                <a:spcPts val="0"/>
              </a:spcBef>
              <a:spcAft>
                <a:spcPts val="0"/>
              </a:spcAft>
              <a:buSzPts val="1650"/>
              <a:buChar char="•"/>
            </a:pPr>
            <a:r>
              <a:rPr lang="en" sz="1650"/>
              <a:t>P.A.C.T.s AAFO will improve upon previous designs by:</a:t>
            </a:r>
            <a:endParaRPr sz="1650"/>
          </a:p>
          <a:p>
            <a:pPr indent="-333375" lvl="1" marL="914400" rtl="0" algn="l">
              <a:spcBef>
                <a:spcPts val="0"/>
              </a:spcBef>
              <a:spcAft>
                <a:spcPts val="0"/>
              </a:spcAft>
              <a:buSzPts val="1650"/>
              <a:buChar char="•"/>
            </a:pPr>
            <a:r>
              <a:rPr lang="en" sz="1650"/>
              <a:t>Integrating input from muscular signals and binary control system from mechanical sensors.</a:t>
            </a:r>
            <a:endParaRPr sz="1650"/>
          </a:p>
          <a:p>
            <a:pPr indent="-333375" lvl="1" marL="914400" rtl="0" algn="l">
              <a:spcBef>
                <a:spcPts val="0"/>
              </a:spcBef>
              <a:spcAft>
                <a:spcPts val="0"/>
              </a:spcAft>
              <a:buSzPts val="1650"/>
              <a:buChar char="•"/>
            </a:pPr>
            <a:r>
              <a:rPr lang="en" sz="1650"/>
              <a:t>Incorporating novel technology developed through research.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1"/>
          <p:cNvSpPr txBox="1"/>
          <p:nvPr>
            <p:ph type="title"/>
          </p:nvPr>
        </p:nvSpPr>
        <p:spPr>
          <a:xfrm>
            <a:off x="856072" y="139263"/>
            <a:ext cx="7429500" cy="1108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Overview </a:t>
            </a:r>
            <a:endParaRPr/>
          </a:p>
        </p:txBody>
      </p:sp>
      <p:sp>
        <p:nvSpPr>
          <p:cNvPr id="285" name="Google Shape;285;p21"/>
          <p:cNvSpPr txBox="1"/>
          <p:nvPr>
            <p:ph idx="1" type="body"/>
          </p:nvPr>
        </p:nvSpPr>
        <p:spPr>
          <a:xfrm>
            <a:off x="856050" y="932525"/>
            <a:ext cx="5152200" cy="2946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20675" lvl="0" marL="457200" rtl="0" algn="l">
              <a:spcBef>
                <a:spcPts val="800"/>
              </a:spcBef>
              <a:spcAft>
                <a:spcPts val="0"/>
              </a:spcAft>
              <a:buSzPts val="1450"/>
              <a:buChar char="•"/>
            </a:pPr>
            <a:r>
              <a:rPr lang="en" sz="1450"/>
              <a:t>Electrical EMG sensors and mechanical sensors will measure electrical activity and pressure in the leg and foot.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Char char="•"/>
            </a:pPr>
            <a:r>
              <a:rPr lang="en" sz="1450"/>
              <a:t>The AAFO will transport signals from the 2 sensors to the MCU.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Char char="•"/>
            </a:pPr>
            <a:r>
              <a:rPr lang="en" sz="1450"/>
              <a:t>The microcontroller will interpret signals and determine which stage of gait the user is in and supply corresponding motor control through the power system. 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Char char="•"/>
            </a:pPr>
            <a:r>
              <a:rPr lang="en" sz="1450"/>
              <a:t>The motion system, which acts as an artificial muscle, will move the joint by attaching to a rigid structure.</a:t>
            </a:r>
            <a:endParaRPr sz="145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6" name="Google Shape;28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8125" y="174100"/>
            <a:ext cx="2959749" cy="36619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  <p:pic>
        <p:nvPicPr>
          <p:cNvPr id="287" name="Google Shape;28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1089" y="4057000"/>
            <a:ext cx="6479425" cy="707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2"/>
          <p:cNvSpPr txBox="1"/>
          <p:nvPr>
            <p:ph type="title"/>
          </p:nvPr>
        </p:nvSpPr>
        <p:spPr>
          <a:xfrm>
            <a:off x="856050" y="387694"/>
            <a:ext cx="7429500" cy="58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 System - EMG &amp; Pressure </a:t>
            </a:r>
            <a:endParaRPr/>
          </a:p>
        </p:txBody>
      </p:sp>
      <p:sp>
        <p:nvSpPr>
          <p:cNvPr id="293" name="Google Shape;293;p22"/>
          <p:cNvSpPr txBox="1"/>
          <p:nvPr>
            <p:ph idx="1" type="body"/>
          </p:nvPr>
        </p:nvSpPr>
        <p:spPr>
          <a:xfrm>
            <a:off x="3550375" y="976900"/>
            <a:ext cx="5376300" cy="372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"/>
              <a:t>Accomplishments (80 hours / 4 weeks)</a:t>
            </a:r>
            <a:endParaRPr/>
          </a:p>
          <a:p>
            <a:pPr indent="-317500" lvl="0" marL="457200" rtl="0" algn="l">
              <a:spcBef>
                <a:spcPts val="75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Sensor System Prototype complete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Designed and implemented two possible solutions</a:t>
            </a:r>
            <a:endParaRPr sz="14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Drafted, Breadboarded, Simulated, and Soldered, and tested pressure system circuits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Positioned EMG sensors at precise location on Soleus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Developed Arduino code for EMG &amp; Pressure sensors</a:t>
            </a:r>
            <a:endParaRPr sz="1400"/>
          </a:p>
          <a:p>
            <a:pPr indent="0" lvl="0" marL="45720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"/>
              <a:t>Ongoing progress</a:t>
            </a:r>
            <a:endParaRPr sz="1400"/>
          </a:p>
          <a:p>
            <a:pPr indent="-317500" lvl="0" marL="457200" marR="0" rtl="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lang="en" sz="1400"/>
              <a:t>Solder Ball sensor and position (for prototype)</a:t>
            </a:r>
            <a:endParaRPr sz="1400"/>
          </a:p>
          <a:p>
            <a:pPr indent="-3175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Implement system into final design</a:t>
            </a:r>
            <a:endParaRPr sz="1400"/>
          </a:p>
          <a:p>
            <a:pPr indent="-3175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Potentially incorporate additional sensors (accelerometer; more pressure sensors)</a:t>
            </a:r>
            <a:endParaRPr sz="14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294" name="Google Shape;29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9750" y="1168375"/>
            <a:ext cx="2508427" cy="334394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3"/>
          <p:cNvSpPr txBox="1"/>
          <p:nvPr>
            <p:ph type="title"/>
          </p:nvPr>
        </p:nvSpPr>
        <p:spPr>
          <a:xfrm>
            <a:off x="2330400" y="77425"/>
            <a:ext cx="4483200" cy="729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 System - Validation</a:t>
            </a:r>
            <a:endParaRPr/>
          </a:p>
        </p:txBody>
      </p:sp>
      <p:pic>
        <p:nvPicPr>
          <p:cNvPr id="300" name="Google Shape;300;p23" title="Sensor Walk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6212" y="710325"/>
            <a:ext cx="5451575" cy="4088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4"/>
          <p:cNvSpPr txBox="1"/>
          <p:nvPr>
            <p:ph type="title"/>
          </p:nvPr>
        </p:nvSpPr>
        <p:spPr>
          <a:xfrm>
            <a:off x="856060" y="463888"/>
            <a:ext cx="7429500" cy="1108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Microcontroller Overview</a:t>
            </a:r>
            <a:endParaRPr/>
          </a:p>
        </p:txBody>
      </p:sp>
      <p:sp>
        <p:nvSpPr>
          <p:cNvPr id="306" name="Google Shape;306;p24"/>
          <p:cNvSpPr txBox="1"/>
          <p:nvPr>
            <p:ph idx="1" type="body"/>
          </p:nvPr>
        </p:nvSpPr>
        <p:spPr>
          <a:xfrm>
            <a:off x="327925" y="1285875"/>
            <a:ext cx="5575800" cy="305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23850" lvl="0" marL="457200" rtl="0" algn="l">
              <a:spcBef>
                <a:spcPts val="750"/>
              </a:spcBef>
              <a:spcAft>
                <a:spcPts val="0"/>
              </a:spcAft>
              <a:buSzPts val="1500"/>
              <a:buChar char="•"/>
            </a:pPr>
            <a:r>
              <a:rPr lang="en" sz="1500"/>
              <a:t>Completed Work: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"/>
              <a:t>Calibration period to analyze threshold Voltage for EMG sensors.</a:t>
            </a:r>
            <a:endParaRPr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"/>
              <a:t>Compared incoming EMG data to threshold EMG, incoming FSR to previous FSR state value.</a:t>
            </a:r>
            <a:endParaRPr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"/>
              <a:t>Matched correct conditions to enable a patient to take a step or stay idle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" sz="1500"/>
              <a:t>Future Work: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"/>
              <a:t>Incorporate multiple walking states for 100% power, partial power, and 0% power to the motor.</a:t>
            </a:r>
            <a:endParaRPr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"/>
              <a:t>Adjust threshold scale factor depending on calibration values.</a:t>
            </a:r>
            <a:endParaRPr/>
          </a:p>
        </p:txBody>
      </p:sp>
      <p:pic>
        <p:nvPicPr>
          <p:cNvPr id="307" name="Google Shape;30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6125" y="767713"/>
            <a:ext cx="2914288" cy="326601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5"/>
          <p:cNvSpPr txBox="1"/>
          <p:nvPr>
            <p:ph type="title"/>
          </p:nvPr>
        </p:nvSpPr>
        <p:spPr>
          <a:xfrm>
            <a:off x="856060" y="463888"/>
            <a:ext cx="7429500" cy="1108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Microcontroller Validation</a:t>
            </a:r>
            <a:endParaRPr/>
          </a:p>
        </p:txBody>
      </p:sp>
      <p:sp>
        <p:nvSpPr>
          <p:cNvPr id="313" name="Google Shape;313;p25"/>
          <p:cNvSpPr txBox="1"/>
          <p:nvPr>
            <p:ph idx="1" type="body"/>
          </p:nvPr>
        </p:nvSpPr>
        <p:spPr>
          <a:xfrm>
            <a:off x="1162875" y="1230450"/>
            <a:ext cx="3614400" cy="3112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20675" lvl="0" marL="457200" rtl="0" algn="l">
              <a:spcBef>
                <a:spcPts val="750"/>
              </a:spcBef>
              <a:spcAft>
                <a:spcPts val="0"/>
              </a:spcAft>
              <a:buSzPts val="1450"/>
              <a:buChar char="•"/>
            </a:pPr>
            <a:r>
              <a:rPr lang="en" sz="1450"/>
              <a:t>System Execution:</a:t>
            </a:r>
            <a:endParaRPr sz="1450"/>
          </a:p>
          <a:p>
            <a:pPr indent="-320675" lvl="1" marL="914400" rtl="0" algn="l">
              <a:spcBef>
                <a:spcPts val="0"/>
              </a:spcBef>
              <a:spcAft>
                <a:spcPts val="0"/>
              </a:spcAft>
              <a:buSzPts val="1450"/>
              <a:buChar char="•"/>
            </a:pPr>
            <a:r>
              <a:rPr lang="en" sz="1450"/>
              <a:t>Use collected EMG and matching FSR data, find Time when motor is enabled, compare expected with program Time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Char char="•"/>
            </a:pPr>
            <a:r>
              <a:rPr lang="en" sz="1450"/>
              <a:t>System Validation:</a:t>
            </a:r>
            <a:endParaRPr sz="1450"/>
          </a:p>
          <a:p>
            <a:pPr indent="-320675" lvl="1" marL="914400" rtl="0" algn="l">
              <a:spcBef>
                <a:spcPts val="0"/>
              </a:spcBef>
              <a:spcAft>
                <a:spcPts val="0"/>
              </a:spcAft>
              <a:buSzPts val="1450"/>
              <a:buChar char="•"/>
            </a:pPr>
            <a:r>
              <a:rPr lang="en" sz="1450"/>
              <a:t>Expected motor ON is at T=10</a:t>
            </a:r>
            <a:endParaRPr sz="1450"/>
          </a:p>
          <a:p>
            <a:pPr indent="-320675" lvl="1" marL="914400" rtl="0" algn="l">
              <a:spcBef>
                <a:spcPts val="0"/>
              </a:spcBef>
              <a:spcAft>
                <a:spcPts val="0"/>
              </a:spcAft>
              <a:buSzPts val="1450"/>
              <a:buChar char="•"/>
            </a:pPr>
            <a:r>
              <a:rPr lang="en" sz="1450"/>
              <a:t>Program motor ON is at T=10</a:t>
            </a:r>
            <a:endParaRPr sz="1450"/>
          </a:p>
        </p:txBody>
      </p:sp>
      <p:pic>
        <p:nvPicPr>
          <p:cNvPr id="314" name="Google Shape;31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3400" y="190625"/>
            <a:ext cx="2755876" cy="119532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  <p:pic>
        <p:nvPicPr>
          <p:cNvPr id="315" name="Google Shape;31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3400" y="1622068"/>
            <a:ext cx="2755875" cy="100970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  <p:sp>
        <p:nvSpPr>
          <p:cNvPr id="316" name="Google Shape;316;p25"/>
          <p:cNvSpPr txBox="1"/>
          <p:nvPr/>
        </p:nvSpPr>
        <p:spPr>
          <a:xfrm>
            <a:off x="6051025" y="1318475"/>
            <a:ext cx="1968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Motor on at T=10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17" name="Google Shape;317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2725" y="1318475"/>
            <a:ext cx="1201850" cy="36518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  <p:pic>
        <p:nvPicPr>
          <p:cNvPr id="318" name="Google Shape;318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77267" y="2989025"/>
            <a:ext cx="4088145" cy="11953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6"/>
          <p:cNvSpPr txBox="1"/>
          <p:nvPr>
            <p:ph type="title"/>
          </p:nvPr>
        </p:nvSpPr>
        <p:spPr>
          <a:xfrm>
            <a:off x="857260" y="-12"/>
            <a:ext cx="7429500" cy="1108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Power System</a:t>
            </a:r>
            <a:endParaRPr/>
          </a:p>
        </p:txBody>
      </p:sp>
      <p:sp>
        <p:nvSpPr>
          <p:cNvPr id="324" name="Google Shape;324;p26"/>
          <p:cNvSpPr txBox="1"/>
          <p:nvPr>
            <p:ph idx="1" type="body"/>
          </p:nvPr>
        </p:nvSpPr>
        <p:spPr>
          <a:xfrm>
            <a:off x="857250" y="747875"/>
            <a:ext cx="7538100" cy="3378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71475" lvl="0" marL="457200" rtl="0" algn="l">
              <a:spcBef>
                <a:spcPts val="750"/>
              </a:spcBef>
              <a:spcAft>
                <a:spcPts val="0"/>
              </a:spcAft>
              <a:buSzPts val="2250"/>
              <a:buChar char="•"/>
            </a:pPr>
            <a:r>
              <a:rPr lang="en"/>
              <a:t>Completed Work</a:t>
            </a:r>
            <a:endParaRPr/>
          </a:p>
          <a:p>
            <a:pPr indent="-371475" lvl="1" marL="914400" rtl="0" algn="l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/>
              <a:t>DC-DC Boost Converter schematic &amp; PCB design completed</a:t>
            </a:r>
            <a:endParaRPr/>
          </a:p>
          <a:p>
            <a:pPr indent="-371475" lvl="1" marL="914400" rtl="0" algn="l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/>
              <a:t>H-bridge schematic completed</a:t>
            </a:r>
            <a:endParaRPr/>
          </a:p>
          <a:p>
            <a:pPr indent="-371475" lvl="0" marL="457200" rtl="0" algn="l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/>
              <a:t>Ongoing progress/problems and plans</a:t>
            </a:r>
            <a:endParaRPr/>
          </a:p>
          <a:p>
            <a:pPr indent="-371475" lvl="1" marL="914400" rtl="0" algn="l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/>
              <a:t>Trouble validating H-bridge without Microcontroller</a:t>
            </a:r>
            <a:endParaRPr/>
          </a:p>
          <a:p>
            <a:pPr indent="-371475" lvl="1" marL="914400" rtl="0" algn="l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/>
              <a:t>PCB shipment &amp; Soldering</a:t>
            </a:r>
            <a:endParaRPr/>
          </a:p>
          <a:p>
            <a:pPr indent="-371475" lvl="0" marL="457200" rtl="0" algn="l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/>
              <a:t>Future Work: </a:t>
            </a:r>
            <a:endParaRPr/>
          </a:p>
          <a:p>
            <a:pPr indent="-371475" lvl="1" marL="914400" rtl="0" algn="l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/>
              <a:t>Interface with AM, Multiple walking states</a:t>
            </a:r>
            <a:endParaRPr/>
          </a:p>
          <a:p>
            <a:pPr indent="-371475" lvl="0" marL="457200" rtl="0" algn="l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/>
              <a:t>Validation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5" name="Google Shape;32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6225" y="228275"/>
            <a:ext cx="2540526" cy="1078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  <p:pic>
        <p:nvPicPr>
          <p:cNvPr id="326" name="Google Shape;32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1400" y="1663449"/>
            <a:ext cx="1920124" cy="14062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  <p:pic>
        <p:nvPicPr>
          <p:cNvPr id="327" name="Google Shape;32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88000" y="3176875"/>
            <a:ext cx="2456975" cy="1533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7"/>
          <p:cNvSpPr txBox="1"/>
          <p:nvPr>
            <p:ph type="title"/>
          </p:nvPr>
        </p:nvSpPr>
        <p:spPr>
          <a:xfrm>
            <a:off x="857260" y="-12"/>
            <a:ext cx="7429500" cy="1108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Structural Design</a:t>
            </a:r>
            <a:endParaRPr/>
          </a:p>
        </p:txBody>
      </p:sp>
      <p:sp>
        <p:nvSpPr>
          <p:cNvPr id="333" name="Google Shape;333;p27"/>
          <p:cNvSpPr txBox="1"/>
          <p:nvPr>
            <p:ph idx="1" type="body"/>
          </p:nvPr>
        </p:nvSpPr>
        <p:spPr>
          <a:xfrm>
            <a:off x="857250" y="817098"/>
            <a:ext cx="7429500" cy="215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71475" lvl="0" marL="457200" rtl="0" algn="l">
              <a:spcBef>
                <a:spcPts val="750"/>
              </a:spcBef>
              <a:spcAft>
                <a:spcPts val="0"/>
              </a:spcAft>
              <a:buSzPts val="2250"/>
              <a:buChar char="•"/>
            </a:pPr>
            <a:r>
              <a:rPr lang="en"/>
              <a:t>Completed Work</a:t>
            </a:r>
            <a:endParaRPr/>
          </a:p>
          <a:p>
            <a:pPr indent="-371475" lvl="1" marL="914400" rtl="0" algn="l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/>
              <a:t>3D design based on 18” lower leg/calf length and foot size 10 ½” x 3 ½”</a:t>
            </a:r>
            <a:endParaRPr/>
          </a:p>
          <a:p>
            <a:pPr indent="-371475" lvl="0" marL="457200" rtl="0" algn="l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/>
              <a:t>Future Work: </a:t>
            </a:r>
            <a:endParaRPr/>
          </a:p>
          <a:p>
            <a:pPr indent="-371475" lvl="1" marL="914400" rtl="0" algn="l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/>
              <a:t>Finalize structure features with subsystems, Further detailed design with AutoCAD 3D, 3D printing &amp; Materials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4" name="Google Shape;33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5601" y="2970499"/>
            <a:ext cx="1080576" cy="18044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  <p:pic>
        <p:nvPicPr>
          <p:cNvPr id="335" name="Google Shape;33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9550" y="2970500"/>
            <a:ext cx="1384890" cy="18044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  <p:pic>
        <p:nvPicPr>
          <p:cNvPr id="336" name="Google Shape;33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28140" y="2970500"/>
            <a:ext cx="777384" cy="18044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CT_theme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